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256" r:id="rId2"/>
    <p:sldId id="257" r:id="rId3"/>
    <p:sldId id="258" r:id="rId4"/>
    <p:sldId id="259" r:id="rId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619" autoAdjust="0"/>
  </p:normalViewPr>
  <p:slideViewPr>
    <p:cSldViewPr snapToGrid="0" snapToObjects="1">
      <p:cViewPr varScale="1">
        <p:scale>
          <a:sx n="113" d="100"/>
          <a:sy n="113" d="100"/>
        </p:scale>
        <p:origin x="-120" y="-23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notesMaster" Target="notesMasters/notesMaster1.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0AE04B4-FA75-F843-A754-AFFF25F60208}" type="datetimeFigureOut">
              <a:rPr lang="en-US" smtClean="0"/>
              <a:t>19-04-13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1ADBCF5-21F0-FF46-8118-98AD27DDAAD2}" type="slidenum">
              <a:rPr lang="en-US" smtClean="0"/>
              <a:t>‹#›</a:t>
            </a:fld>
            <a:endParaRPr lang="en-US"/>
          </a:p>
        </p:txBody>
      </p:sp>
    </p:spTree>
    <p:extLst>
      <p:ext uri="{BB962C8B-B14F-4D97-AF65-F5344CB8AC3E}">
        <p14:creationId xmlns:p14="http://schemas.microsoft.com/office/powerpoint/2010/main" val="130672989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1ADBCF5-21F0-FF46-8118-98AD27DDAAD2}" type="slidenum">
              <a:rPr lang="en-US" smtClean="0"/>
              <a:t>1</a:t>
            </a:fld>
            <a:endParaRPr lang="en-US"/>
          </a:p>
        </p:txBody>
      </p:sp>
    </p:spTree>
    <p:extLst>
      <p:ext uri="{BB962C8B-B14F-4D97-AF65-F5344CB8AC3E}">
        <p14:creationId xmlns:p14="http://schemas.microsoft.com/office/powerpoint/2010/main" val="3974059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Duncan</a:t>
            </a:r>
            <a:r>
              <a:rPr lang="en-US" baseline="0" dirty="0" smtClean="0"/>
              <a:t> is a middle-aged construction worker in rural Ontario, who is in dire need of a hip replacement. He has a family to support, and he’s struggling to get through each day on the job. His pain is having a direct impact on his ability to earn a living, and he’s decided that it’s time to get the surgery he needs.</a:t>
            </a:r>
          </a:p>
          <a:p>
            <a:endParaRPr lang="en-US" dirty="0" smtClean="0"/>
          </a:p>
          <a:p>
            <a:r>
              <a:rPr lang="en-US" dirty="0" smtClean="0"/>
              <a:t>In</a:t>
            </a:r>
            <a:r>
              <a:rPr lang="en-US" baseline="0" dirty="0" smtClean="0"/>
              <a:t> rural Ontario, it’s possible he could be waiting as long as 8 months to receive surgery; but, at least he wouldn’t have to pay for it out of pocket.</a:t>
            </a:r>
          </a:p>
          <a:p>
            <a:r>
              <a:rPr lang="en-US" baseline="0" dirty="0" smtClean="0"/>
              <a:t>Another option on the table is to drive down to the states and pay a sizeable amount of cash in order to receive the </a:t>
            </a:r>
            <a:r>
              <a:rPr lang="en-US" baseline="0" smtClean="0"/>
              <a:t>surgery almost </a:t>
            </a:r>
            <a:r>
              <a:rPr lang="en-US" baseline="0" dirty="0" smtClean="0"/>
              <a:t>right away.  </a:t>
            </a:r>
          </a:p>
          <a:p>
            <a:endParaRPr lang="en-US" baseline="0" dirty="0" smtClean="0"/>
          </a:p>
          <a:p>
            <a:r>
              <a:rPr lang="en-US" baseline="0" dirty="0" smtClean="0"/>
              <a:t>How would Duncan arrive at his final decision? It effectively comes down to a simple question, but one that’s quite difficult to answer: what dollar figure is Duncan’s health worth?</a:t>
            </a:r>
            <a:endParaRPr lang="en-US" dirty="0"/>
          </a:p>
        </p:txBody>
      </p:sp>
      <p:sp>
        <p:nvSpPr>
          <p:cNvPr id="4" name="Slide Number Placeholder 3"/>
          <p:cNvSpPr>
            <a:spLocks noGrp="1"/>
          </p:cNvSpPr>
          <p:nvPr>
            <p:ph type="sldNum" sz="quarter" idx="10"/>
          </p:nvPr>
        </p:nvSpPr>
        <p:spPr/>
        <p:txBody>
          <a:bodyPr/>
          <a:lstStyle/>
          <a:p>
            <a:fld id="{11ADBCF5-21F0-FF46-8118-98AD27DDAAD2}" type="slidenum">
              <a:rPr lang="en-US" smtClean="0"/>
              <a:t>2</a:t>
            </a:fld>
            <a:endParaRPr lang="en-US"/>
          </a:p>
        </p:txBody>
      </p:sp>
    </p:spTree>
    <p:extLst>
      <p:ext uri="{BB962C8B-B14F-4D97-AF65-F5344CB8AC3E}">
        <p14:creationId xmlns:p14="http://schemas.microsoft.com/office/powerpoint/2010/main" val="3341609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contribution to the project aimed to bring the participant into a much more immersive environment by using virtual reality. Using the lab’s HTC Vive equipment in conjunction with the Unity game engine and </a:t>
            </a:r>
            <a:r>
              <a:rPr lang="en-US" baseline="0" dirty="0" err="1" smtClean="0"/>
              <a:t>SteamVR</a:t>
            </a:r>
            <a:r>
              <a:rPr lang="en-US" baseline="0" dirty="0" smtClean="0"/>
              <a:t>, we were able to design a fully interactive and highly configurable application that the lab will be able to use for years to come to carry out their research experiments.</a:t>
            </a:r>
          </a:p>
          <a:p>
            <a:endParaRPr lang="en-US" baseline="0" dirty="0" smtClean="0"/>
          </a:p>
          <a:p>
            <a:r>
              <a:rPr lang="en-US" baseline="0" dirty="0" smtClean="0"/>
              <a:t>Using </a:t>
            </a:r>
            <a:r>
              <a:rPr lang="en-US" baseline="0" dirty="0" err="1" smtClean="0"/>
              <a:t>SteamVR</a:t>
            </a:r>
            <a:r>
              <a:rPr lang="en-US" baseline="0" dirty="0" smtClean="0"/>
              <a:t>, we track the participant’s headset and controller positions in the physical world, and translate those into the virtual world. Rather than using the commonplace teleport mechanism to move throughout the virtual world, we actually make the participant walk </a:t>
            </a:r>
            <a:r>
              <a:rPr lang="mr-IN" baseline="0" dirty="0" smtClean="0"/>
              <a:t>–</a:t>
            </a:r>
            <a:r>
              <a:rPr lang="en-US" baseline="0" dirty="0" smtClean="0"/>
              <a:t> the scene is measured to be almost identical to the physical room in the </a:t>
            </a:r>
            <a:r>
              <a:rPr lang="en-US" baseline="0" dirty="0" err="1" smtClean="0"/>
              <a:t>McDSL</a:t>
            </a:r>
            <a:r>
              <a:rPr lang="en-US" baseline="0" dirty="0" smtClean="0"/>
              <a:t>, with a slight buffer zone so that nobody runs into or touches the walls during the experiment.</a:t>
            </a:r>
          </a:p>
        </p:txBody>
      </p:sp>
      <p:sp>
        <p:nvSpPr>
          <p:cNvPr id="4" name="Slide Number Placeholder 3"/>
          <p:cNvSpPr>
            <a:spLocks noGrp="1"/>
          </p:cNvSpPr>
          <p:nvPr>
            <p:ph type="sldNum" sz="quarter" idx="10"/>
          </p:nvPr>
        </p:nvSpPr>
        <p:spPr/>
        <p:txBody>
          <a:bodyPr/>
          <a:lstStyle/>
          <a:p>
            <a:fld id="{11ADBCF5-21F0-FF46-8118-98AD27DDAAD2}" type="slidenum">
              <a:rPr lang="en-US" smtClean="0"/>
              <a:t>3</a:t>
            </a:fld>
            <a:endParaRPr lang="en-US"/>
          </a:p>
        </p:txBody>
      </p:sp>
    </p:spTree>
    <p:extLst>
      <p:ext uri="{BB962C8B-B14F-4D97-AF65-F5344CB8AC3E}">
        <p14:creationId xmlns:p14="http://schemas.microsoft.com/office/powerpoint/2010/main" val="31209016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effort-based task implemented in our application is simple: use a container</a:t>
            </a:r>
            <a:r>
              <a:rPr lang="en-US" baseline="0" dirty="0" smtClean="0"/>
              <a:t> to transport bouncy balls from one side of the room to the other. On one side of the room, there is an outlet pipe that dispenses balls into the participant’s bucket; on the other side, there’s a tub that they are instructed to pour the balls into.</a:t>
            </a:r>
          </a:p>
          <a:p>
            <a:endParaRPr lang="en-US" baseline="0" dirty="0" smtClean="0"/>
          </a:p>
          <a:p>
            <a:r>
              <a:rPr lang="en-US" baseline="0" dirty="0" smtClean="0"/>
              <a:t>The participant is payed some dollar amount for every ball they successfully deliver. The effort component of this task is defined by both how fast they’re able to carry out this task; that is, balls delivered per unit time, and also their spill ratio, which is essentially how careful they are being. In short, a participant with high skill exerting great effort will have a low spill ratio, and a high delivery rate.</a:t>
            </a:r>
            <a:endParaRPr lang="en-US" dirty="0"/>
          </a:p>
        </p:txBody>
      </p:sp>
      <p:sp>
        <p:nvSpPr>
          <p:cNvPr id="4" name="Slide Number Placeholder 3"/>
          <p:cNvSpPr>
            <a:spLocks noGrp="1"/>
          </p:cNvSpPr>
          <p:nvPr>
            <p:ph type="sldNum" sz="quarter" idx="10"/>
          </p:nvPr>
        </p:nvSpPr>
        <p:spPr/>
        <p:txBody>
          <a:bodyPr/>
          <a:lstStyle/>
          <a:p>
            <a:fld id="{11ADBCF5-21F0-FF46-8118-98AD27DDAAD2}" type="slidenum">
              <a:rPr lang="en-US" smtClean="0"/>
              <a:t>4</a:t>
            </a:fld>
            <a:endParaRPr lang="en-US"/>
          </a:p>
        </p:txBody>
      </p:sp>
    </p:spTree>
    <p:extLst>
      <p:ext uri="{BB962C8B-B14F-4D97-AF65-F5344CB8AC3E}">
        <p14:creationId xmlns:p14="http://schemas.microsoft.com/office/powerpoint/2010/main" val="1019194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sz="1800" kern="1200">
              <a:solidFill>
                <a:schemeClr val="lt1"/>
              </a:solidFill>
              <a:latin typeface="+mn-lt"/>
              <a:ea typeface="+mn-ea"/>
              <a:cs typeface="+mn-cs"/>
            </a:endParaRP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1" name="Rectangle 10"/>
          <p:cNvSpPr/>
          <p:nvPr/>
        </p:nvSpPr>
        <p:spPr>
          <a:xfrm>
            <a:off x="4624388" y="228600"/>
            <a:ext cx="2057400" cy="2039112"/>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6802438" y="2377440"/>
            <a:ext cx="2057400" cy="20391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4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5" name="Date Placeholder 4"/>
          <p:cNvSpPr>
            <a:spLocks noGrp="1"/>
          </p:cNvSpPr>
          <p:nvPr>
            <p:ph type="dt" sz="half" idx="10"/>
          </p:nvPr>
        </p:nvSpPr>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12" name="Content Placeholder 2"/>
          <p:cNvSpPr>
            <a:spLocks noGrp="1"/>
          </p:cNvSpPr>
          <p:nvPr>
            <p:ph sz="half" idx="17"/>
          </p:nvPr>
        </p:nvSpPr>
        <p:spPr>
          <a:xfrm>
            <a:off x="502920" y="1985963"/>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4" name="Content Placeholder 2"/>
          <p:cNvSpPr>
            <a:spLocks noGrp="1"/>
          </p:cNvSpPr>
          <p:nvPr>
            <p:ph sz="half" idx="18"/>
          </p:nvPr>
        </p:nvSpPr>
        <p:spPr>
          <a:xfrm>
            <a:off x="502920" y="4164965"/>
            <a:ext cx="3657413"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5"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6"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6" name="Rectangle 5"/>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TextBox 7"/>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D728701E-CAF4-4159-9B3E-41C86DFFA30D}" type="datetimeFigureOut">
              <a:rPr lang="en-US" smtClean="0"/>
              <a:t>19-04-13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5" name="Rectangle 4"/>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Date Placeholder 1"/>
          <p:cNvSpPr>
            <a:spLocks noGrp="1"/>
          </p:cNvSpPr>
          <p:nvPr>
            <p:ph type="dt" sz="half" idx="10"/>
          </p:nvPr>
        </p:nvSpPr>
        <p:spPr/>
        <p:txBody>
          <a:bodyPr/>
          <a:lstStyle/>
          <a:p>
            <a:fld id="{D728701E-CAF4-4159-9B3E-41C86DFFA30D}" type="datetimeFigureOut">
              <a:rPr lang="en-US" smtClean="0"/>
              <a:t>19-04-13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282575" y="228600"/>
            <a:ext cx="3451225"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5" y="2571750"/>
            <a:ext cx="3255264" cy="1162050"/>
          </a:xfrm>
        </p:spPr>
        <p:txBody>
          <a:bodyPr anchor="b">
            <a:normAutofit/>
          </a:bodyPr>
          <a:lstStyle>
            <a:lvl1pPr algn="l">
              <a:defRPr sz="2600" b="0">
                <a:solidFill>
                  <a:schemeClr val="bg1"/>
                </a:solidFill>
              </a:defRPr>
            </a:lvl1pPr>
          </a:lstStyle>
          <a:p>
            <a:r>
              <a:rPr lang="en-US" dirty="0" smtClean="0"/>
              <a:t>Click to edit Master title style</a:t>
            </a:r>
            <a:endParaRPr dirty="0"/>
          </a:p>
        </p:txBody>
      </p:sp>
      <p:sp>
        <p:nvSpPr>
          <p:cNvPr id="3" name="Content Placeholder 2"/>
          <p:cNvSpPr>
            <a:spLocks noGrp="1"/>
          </p:cNvSpPr>
          <p:nvPr>
            <p:ph idx="1"/>
          </p:nvPr>
        </p:nvSpPr>
        <p:spPr>
          <a:xfrm>
            <a:off x="4168775" y="273050"/>
            <a:ext cx="4597399" cy="5853113"/>
          </a:xfrm>
        </p:spPr>
        <p:txBody>
          <a:bodyPr>
            <a:normAutofit/>
          </a:bodyPr>
          <a:lstStyle>
            <a:lvl1pPr>
              <a:defRPr sz="1800"/>
            </a:lvl1pPr>
            <a:lvl2pPr>
              <a:defRPr sz="18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Text Placeholder 3"/>
          <p:cNvSpPr>
            <a:spLocks noGrp="1"/>
          </p:cNvSpPr>
          <p:nvPr>
            <p:ph type="body" sz="half" idx="2"/>
          </p:nvPr>
        </p:nvSpPr>
        <p:spPr>
          <a:xfrm>
            <a:off x="381093" y="3733800"/>
            <a:ext cx="325526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a:xfrm>
            <a:off x="3859305" y="6423585"/>
            <a:ext cx="3316941" cy="365125"/>
          </a:xfrm>
        </p:spPr>
        <p:txBody>
          <a:bodyPr/>
          <a:lstStyle/>
          <a:p>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169404" y="3124200"/>
            <a:ext cx="3898272"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6" y="228600"/>
            <a:ext cx="3460658" cy="63452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4169404" y="3995737"/>
            <a:ext cx="3898272"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10" name="TextBox 9"/>
          <p:cNvSpPr txBox="1"/>
          <p:nvPr/>
        </p:nvSpPr>
        <p:spPr>
          <a:xfrm>
            <a:off x="3990110"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506505" y="4424082"/>
            <a:ext cx="6191157" cy="83371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28600"/>
            <a:ext cx="637838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506505" y="5257799"/>
            <a:ext cx="6191157" cy="885825"/>
          </a:xfrm>
        </p:spPr>
        <p:txBody>
          <a:bodyPr/>
          <a:lstStyle>
            <a:lvl1pPr marL="0" indent="0">
              <a:spcBef>
                <a:spcPts val="3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8" name="Rectangle 7"/>
          <p:cNvSpPr/>
          <p:nvPr/>
        </p:nvSpPr>
        <p:spPr>
          <a:xfrm>
            <a:off x="6802438" y="22860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6802438" y="2377440"/>
            <a:ext cx="2057400" cy="20391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327212" y="4632792"/>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Pictures with Caption">
    <p:spTree>
      <p:nvGrpSpPr>
        <p:cNvPr id="1" name=""/>
        <p:cNvGrpSpPr/>
        <p:nvPr/>
      </p:nvGrpSpPr>
      <p:grpSpPr>
        <a:xfrm>
          <a:off x="0" y="0"/>
          <a:ext cx="0" cy="0"/>
          <a:chOff x="0" y="0"/>
          <a:chExt cx="0" cy="0"/>
        </a:xfrm>
      </p:grpSpPr>
      <p:sp>
        <p:nvSpPr>
          <p:cNvPr id="8" name="Rectangle 7"/>
          <p:cNvSpPr/>
          <p:nvPr/>
        </p:nvSpPr>
        <p:spPr>
          <a:xfrm>
            <a:off x="282574" y="228600"/>
            <a:ext cx="6387167"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6181611"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6179566"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5212262" y="6235607"/>
            <a:ext cx="1348398" cy="365125"/>
          </a:xfrm>
        </p:spPr>
        <p:txBody>
          <a:bodyPr/>
          <a:lstStyle>
            <a:lvl1pPr>
              <a:defRPr>
                <a:solidFill>
                  <a:schemeClr val="bg1"/>
                </a:solidFill>
              </a:defRPr>
            </a:lvl1p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a:xfrm>
            <a:off x="381095" y="6235607"/>
            <a:ext cx="46481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6802438" y="2374940"/>
            <a:ext cx="2057400" cy="2039112"/>
          </a:xfrm>
        </p:spPr>
        <p:txBody>
          <a:bodyPr/>
          <a:lstStyle>
            <a:lvl1pPr>
              <a:buNone/>
              <a:defRPr/>
            </a:lvl1pPr>
          </a:lstStyle>
          <a:p>
            <a:r>
              <a:rPr lang="en-US" smtClean="0"/>
              <a:t>Click icon to add picture</a:t>
            </a:r>
            <a:endParaRPr/>
          </a:p>
        </p:txBody>
      </p:sp>
      <p:sp>
        <p:nvSpPr>
          <p:cNvPr id="13" name="Picture Placeholder 12"/>
          <p:cNvSpPr>
            <a:spLocks noGrp="1"/>
          </p:cNvSpPr>
          <p:nvPr>
            <p:ph type="pic" sz="quarter" idx="14"/>
          </p:nvPr>
        </p:nvSpPr>
        <p:spPr>
          <a:xfrm>
            <a:off x="6802438" y="4535424"/>
            <a:ext cx="2057400" cy="2039112"/>
          </a:xfrm>
        </p:spPr>
        <p:txBody>
          <a:bodyPr/>
          <a:lstStyle>
            <a:lvl1pPr>
              <a:buNone/>
              <a:defRPr/>
            </a:lvl1pPr>
          </a:lstStyle>
          <a:p>
            <a:r>
              <a:rPr lang="en-US" smtClean="0"/>
              <a:t>Click icon to add picture</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 Pictures with Caption">
    <p:spTree>
      <p:nvGrpSpPr>
        <p:cNvPr id="1" name=""/>
        <p:cNvGrpSpPr/>
        <p:nvPr/>
      </p:nvGrpSpPr>
      <p:grpSpPr>
        <a:xfrm>
          <a:off x="0" y="0"/>
          <a:ext cx="0" cy="0"/>
          <a:chOff x="0" y="0"/>
          <a:chExt cx="0" cy="0"/>
        </a:xfrm>
      </p:grpSpPr>
      <p:sp>
        <p:nvSpPr>
          <p:cNvPr id="8" name="Rectangle 7"/>
          <p:cNvSpPr/>
          <p:nvPr/>
        </p:nvSpPr>
        <p:spPr>
          <a:xfrm>
            <a:off x="282575" y="228600"/>
            <a:ext cx="423545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380554" y="2571750"/>
            <a:ext cx="4016633" cy="1162050"/>
          </a:xfrm>
        </p:spPr>
        <p:txBody>
          <a:bodyPr anchor="b">
            <a:normAutofit/>
          </a:bodyPr>
          <a:lstStyle>
            <a:lvl1pPr algn="l">
              <a:defRPr sz="2600" b="0">
                <a:solidFill>
                  <a:schemeClr val="bg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381094" y="3733800"/>
            <a:ext cx="4015304" cy="2392363"/>
          </a:xfrm>
        </p:spPr>
        <p:txBody>
          <a:bodyPr/>
          <a:lstStyle>
            <a:lvl1pPr marL="0" indent="0">
              <a:spcBef>
                <a:spcPts val="600"/>
              </a:spcBef>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3048000" y="6235607"/>
            <a:ext cx="1348398" cy="365125"/>
          </a:xfrm>
        </p:spPr>
        <p:txBody>
          <a:bodyPr/>
          <a:lstStyle>
            <a:lvl1pPr>
              <a:defRPr>
                <a:solidFill>
                  <a:schemeClr val="bg1"/>
                </a:solidFill>
              </a:defRPr>
            </a:lvl1p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a:xfrm>
            <a:off x="381095" y="6235607"/>
            <a:ext cx="2590705" cy="365125"/>
          </a:xfrm>
        </p:spPr>
        <p:txBody>
          <a:bodyPr/>
          <a:lstStyle>
            <a:lvl1pPr>
              <a:defRPr>
                <a:solidFill>
                  <a:schemeClr val="bg1"/>
                </a:solidFill>
              </a:defRPr>
            </a:lvl1p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9" name="TextBox 8"/>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
        <p:nvSpPr>
          <p:cNvPr id="10" name="Rectangle 9"/>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Rectangle 10"/>
          <p:cNvSpPr/>
          <p:nvPr/>
        </p:nvSpPr>
        <p:spPr>
          <a:xfrm>
            <a:off x="4624388" y="4534726"/>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Picture Placeholder 12"/>
          <p:cNvSpPr>
            <a:spLocks noGrp="1"/>
          </p:cNvSpPr>
          <p:nvPr>
            <p:ph type="pic" sz="quarter" idx="13"/>
          </p:nvPr>
        </p:nvSpPr>
        <p:spPr>
          <a:xfrm>
            <a:off x="4624388" y="228600"/>
            <a:ext cx="2057400" cy="2039112"/>
          </a:xfrm>
        </p:spPr>
        <p:txBody>
          <a:bodyPr/>
          <a:lstStyle>
            <a:lvl1pPr>
              <a:buNone/>
              <a:defRPr/>
            </a:lvl1pPr>
          </a:lstStyle>
          <a:p>
            <a:r>
              <a:rPr lang="en-US" smtClean="0"/>
              <a:t>Click icon to add picture</a:t>
            </a:r>
            <a:endParaRPr/>
          </a:p>
        </p:txBody>
      </p:sp>
      <p:sp>
        <p:nvSpPr>
          <p:cNvPr id="13" name="Picture Placeholder 12"/>
          <p:cNvSpPr>
            <a:spLocks noGrp="1"/>
          </p:cNvSpPr>
          <p:nvPr>
            <p:ph type="pic" sz="quarter" idx="14"/>
          </p:nvPr>
        </p:nvSpPr>
        <p:spPr>
          <a:xfrm>
            <a:off x="4624388" y="2381663"/>
            <a:ext cx="2057400" cy="2039112"/>
          </a:xfrm>
        </p:spPr>
        <p:txBody>
          <a:bodyPr/>
          <a:lstStyle>
            <a:lvl1pPr>
              <a:buNone/>
              <a:defRPr/>
            </a:lvl1pPr>
          </a:lstStyle>
          <a:p>
            <a:r>
              <a:rPr lang="en-US" smtClean="0"/>
              <a:t>Click icon to add picture</a:t>
            </a:r>
            <a:endParaRPr/>
          </a:p>
        </p:txBody>
      </p:sp>
      <p:sp>
        <p:nvSpPr>
          <p:cNvPr id="14" name="Picture Placeholder 12"/>
          <p:cNvSpPr>
            <a:spLocks noGrp="1"/>
          </p:cNvSpPr>
          <p:nvPr>
            <p:ph type="pic" sz="quarter" idx="15"/>
          </p:nvPr>
        </p:nvSpPr>
        <p:spPr>
          <a:xfrm>
            <a:off x="6803136" y="2381662"/>
            <a:ext cx="2057400" cy="4187952"/>
          </a:xfrm>
        </p:spPr>
        <p:txBody>
          <a:bodyPr/>
          <a:lstStyle>
            <a:lvl1pPr>
              <a:buNone/>
              <a:defRPr/>
            </a:lvl1pPr>
          </a:lstStyle>
          <a:p>
            <a:r>
              <a:rPr lang="en-US" smtClean="0"/>
              <a:t>Click icon to add picture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3 Pictures with Caption, Alt.">
    <p:spTree>
      <p:nvGrpSpPr>
        <p:cNvPr id="1" name=""/>
        <p:cNvGrpSpPr/>
        <p:nvPr/>
      </p:nvGrpSpPr>
      <p:grpSpPr>
        <a:xfrm>
          <a:off x="0" y="0"/>
          <a:ext cx="0" cy="0"/>
          <a:chOff x="0" y="0"/>
          <a:chExt cx="0" cy="0"/>
        </a:xfrm>
      </p:grpSpPr>
      <p:sp>
        <p:nvSpPr>
          <p:cNvPr id="11" name="Rectangle 10"/>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53000" y="3124200"/>
            <a:ext cx="3108960" cy="871538"/>
          </a:xfrm>
        </p:spPr>
        <p:txBody>
          <a:bodyPr anchor="b">
            <a:normAutofit/>
          </a:bodyPr>
          <a:lstStyle>
            <a:lvl1pPr algn="l">
              <a:defRPr sz="2600" b="0"/>
            </a:lvl1pPr>
          </a:lstStyle>
          <a:p>
            <a:r>
              <a:rPr lang="en-US" smtClean="0"/>
              <a:t>Click to edit Master title style</a:t>
            </a:r>
            <a:endParaRPr/>
          </a:p>
        </p:txBody>
      </p:sp>
      <p:sp>
        <p:nvSpPr>
          <p:cNvPr id="3" name="Picture Placeholder 2"/>
          <p:cNvSpPr>
            <a:spLocks noGrp="1"/>
          </p:cNvSpPr>
          <p:nvPr>
            <p:ph type="pic" idx="1"/>
          </p:nvPr>
        </p:nvSpPr>
        <p:spPr>
          <a:xfrm>
            <a:off x="277905" y="2365248"/>
            <a:ext cx="4240119" cy="418795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4953000" y="3995737"/>
            <a:ext cx="3108960" cy="2147888"/>
          </a:xfrm>
        </p:spPr>
        <p:txBody>
          <a:bodyPr/>
          <a:lstStyle>
            <a:lvl1pPr marL="0" indent="0">
              <a:spcBef>
                <a:spcPts val="600"/>
              </a:spcBef>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7391399" y="6423585"/>
            <a:ext cx="1537447" cy="365125"/>
          </a:xfrm>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a:xfrm>
            <a:off x="4191000" y="6423585"/>
            <a:ext cx="3005138" cy="365125"/>
          </a:xfrm>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10" name="TextBox 9"/>
          <p:cNvSpPr txBox="1"/>
          <p:nvPr/>
        </p:nvSpPr>
        <p:spPr>
          <a:xfrm>
            <a:off x="4750361" y="3370730"/>
            <a:ext cx="220568" cy="369332"/>
          </a:xfrm>
          <a:prstGeom prst="rect">
            <a:avLst/>
          </a:prstGeom>
          <a:noFill/>
        </p:spPr>
        <p:txBody>
          <a:bodyPr wrap="square" lIns="0" tIns="0" rIns="0" bIns="0" rtlCol="0">
            <a:spAutoFit/>
          </a:bodyPr>
          <a:lstStyle/>
          <a:p>
            <a:r>
              <a:rPr sz="2400" b="1" baseline="0">
                <a:solidFill>
                  <a:schemeClr val="accent1">
                    <a:lumMod val="60000"/>
                    <a:lumOff val="40000"/>
                  </a:schemeClr>
                </a:solidFill>
              </a:rPr>
              <a:t>+ </a:t>
            </a:r>
          </a:p>
        </p:txBody>
      </p:sp>
      <p:sp>
        <p:nvSpPr>
          <p:cNvPr id="14" name="Picture Placeholder 12"/>
          <p:cNvSpPr>
            <a:spLocks noGrp="1"/>
          </p:cNvSpPr>
          <p:nvPr>
            <p:ph type="pic" sz="quarter" idx="13"/>
          </p:nvPr>
        </p:nvSpPr>
        <p:spPr>
          <a:xfrm>
            <a:off x="277905" y="228600"/>
            <a:ext cx="2057400" cy="2039112"/>
          </a:xfrm>
        </p:spPr>
        <p:txBody>
          <a:bodyPr/>
          <a:lstStyle>
            <a:lvl1pPr>
              <a:buNone/>
              <a:defRPr/>
            </a:lvl1pPr>
          </a:lstStyle>
          <a:p>
            <a:r>
              <a:rPr lang="en-US" smtClean="0"/>
              <a:t>Click icon to add picture</a:t>
            </a:r>
            <a:endParaRPr/>
          </a:p>
        </p:txBody>
      </p:sp>
      <p:sp>
        <p:nvSpPr>
          <p:cNvPr id="15" name="Picture Placeholder 12"/>
          <p:cNvSpPr>
            <a:spLocks noGrp="1"/>
          </p:cNvSpPr>
          <p:nvPr>
            <p:ph type="pic" sz="quarter" idx="14"/>
          </p:nvPr>
        </p:nvSpPr>
        <p:spPr>
          <a:xfrm>
            <a:off x="2460625" y="228600"/>
            <a:ext cx="2057400" cy="2039112"/>
          </a:xfrm>
        </p:spPr>
        <p:txBody>
          <a:bodyPr/>
          <a:lstStyle>
            <a:lvl1pPr>
              <a:buNone/>
              <a:defRPr/>
            </a:lvl1pPr>
          </a:lstStyle>
          <a:p>
            <a:r>
              <a:rPr lang="en-US" smtClean="0"/>
              <a:t>Click icon to add picture</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and Vertical Tex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7" name="Rectangle 6"/>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Rectangle 9"/>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Vertical Title and Text">
    <p:spTree>
      <p:nvGrpSpPr>
        <p:cNvPr id="1" name=""/>
        <p:cNvGrpSpPr/>
        <p:nvPr/>
      </p:nvGrpSpPr>
      <p:grpSpPr>
        <a:xfrm>
          <a:off x="0" y="0"/>
          <a:ext cx="0" cy="0"/>
          <a:chOff x="0" y="0"/>
          <a:chExt cx="0" cy="0"/>
        </a:xfrm>
      </p:grpSpPr>
      <p:sp>
        <p:nvSpPr>
          <p:cNvPr id="10" name="Rectangle 9"/>
          <p:cNvSpPr/>
          <p:nvPr/>
        </p:nvSpPr>
        <p:spPr>
          <a:xfrm>
            <a:off x="8166847" y="282573"/>
            <a:ext cx="685800" cy="3022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Vertical Title 1"/>
          <p:cNvSpPr>
            <a:spLocks noGrp="1"/>
          </p:cNvSpPr>
          <p:nvPr>
            <p:ph type="title" orient="vert"/>
          </p:nvPr>
        </p:nvSpPr>
        <p:spPr>
          <a:xfrm>
            <a:off x="7995772" y="954742"/>
            <a:ext cx="681318" cy="5171422"/>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958756"/>
            <a:ext cx="6858000" cy="5184869"/>
          </a:xfrm>
        </p:spPr>
        <p:txBody>
          <a:bodyPr vert="eaVert"/>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
        <p:nvSpPr>
          <p:cNvPr id="9" name="TextBox 8"/>
          <p:cNvSpPr txBox="1"/>
          <p:nvPr/>
        </p:nvSpPr>
        <p:spPr>
          <a:xfrm rot="16200000">
            <a:off x="8593111" y="561668"/>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7" name="Rectangle 6"/>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498474" y="134471"/>
            <a:ext cx="7556313" cy="995082"/>
          </a:xfrm>
        </p:spPr>
        <p:txBody>
          <a:bodyPr anchor="b" anchorCtr="0"/>
          <a:lstStyle/>
          <a:p>
            <a:r>
              <a:rPr lang="en-US"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10"/>
          </p:nvPr>
        </p:nvSpPr>
        <p:spPr/>
        <p:txBody>
          <a:body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62F1D00-BD13-4404-86B0-79703945A0A7}" type="slidenum">
              <a:rPr lang="en-US" smtClean="0"/>
              <a:t>‹#›</a:t>
            </a:fld>
            <a:endParaRPr lang="en-US"/>
          </a:p>
        </p:txBody>
      </p:sp>
      <p:sp>
        <p:nvSpPr>
          <p:cNvPr id="9" name="TextBox 8"/>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2 Pictures">
    <p:spTree>
      <p:nvGrpSpPr>
        <p:cNvPr id="1" name=""/>
        <p:cNvGrpSpPr/>
        <p:nvPr/>
      </p:nvGrpSpPr>
      <p:grpSpPr>
        <a:xfrm>
          <a:off x="0" y="0"/>
          <a:ext cx="0" cy="0"/>
          <a:chOff x="0" y="0"/>
          <a:chExt cx="0" cy="0"/>
        </a:xfrm>
      </p:grpSpPr>
      <p:sp>
        <p:nvSpPr>
          <p:cNvPr id="2" name="Title 1"/>
          <p:cNvSpPr>
            <a:spLocks noGrp="1"/>
          </p:cNvSpPr>
          <p:nvPr>
            <p:ph type="ctrTitle"/>
          </p:nvPr>
        </p:nvSpPr>
        <p:spPr>
          <a:xfrm>
            <a:off x="4800600" y="4624668"/>
            <a:ext cx="4038600" cy="933450"/>
          </a:xfrm>
        </p:spPr>
        <p:txBody>
          <a:bodyPr>
            <a:normAutofit/>
          </a:bodyPr>
          <a:lstStyle>
            <a:lvl1pPr>
              <a:defRPr sz="2800"/>
            </a:lvl1pPr>
          </a:lstStyle>
          <a:p>
            <a:r>
              <a:rPr lang="en-US" smtClean="0"/>
              <a:t>Click to edit Master title style</a:t>
            </a:r>
            <a:endParaRPr/>
          </a:p>
        </p:txBody>
      </p:sp>
      <p:sp>
        <p:nvSpPr>
          <p:cNvPr id="3" name="Subtitle 2"/>
          <p:cNvSpPr>
            <a:spLocks noGrp="1"/>
          </p:cNvSpPr>
          <p:nvPr>
            <p:ph type="subTitle" idx="1"/>
          </p:nvPr>
        </p:nvSpPr>
        <p:spPr>
          <a:xfrm>
            <a:off x="4800600" y="5562599"/>
            <a:ext cx="4038600" cy="748553"/>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dirty="0"/>
          </a:p>
        </p:txBody>
      </p:sp>
      <p:sp>
        <p:nvSpPr>
          <p:cNvPr id="4" name="Date Placeholder 3"/>
          <p:cNvSpPr>
            <a:spLocks noGrp="1"/>
          </p:cNvSpPr>
          <p:nvPr>
            <p:ph type="dt" sz="half" idx="10"/>
          </p:nvPr>
        </p:nvSpPr>
        <p:spPr>
          <a:xfrm>
            <a:off x="4800600" y="6425640"/>
            <a:ext cx="1232647" cy="365125"/>
          </a:xfrm>
        </p:spPr>
        <p:txBody>
          <a:bodyPr/>
          <a:lstStyle>
            <a:lvl1pPr algn="l">
              <a:defRPr/>
            </a:lvl1p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a:xfrm>
            <a:off x="6311153" y="6425640"/>
            <a:ext cx="2617694" cy="365125"/>
          </a:xfrm>
        </p:spPr>
        <p:txBody>
          <a:bodyPr/>
          <a:lstStyle>
            <a:lvl1pPr algn="r">
              <a:defRPr/>
            </a:lvl1pPr>
          </a:lstStyle>
          <a:p>
            <a:endParaRPr lang="en-US"/>
          </a:p>
        </p:txBody>
      </p:sp>
      <p:sp>
        <p:nvSpPr>
          <p:cNvPr id="7" name="Rectangle 6"/>
          <p:cNvSpPr/>
          <p:nvPr/>
        </p:nvSpPr>
        <p:spPr>
          <a:xfrm>
            <a:off x="282575" y="228600"/>
            <a:ext cx="4235450" cy="4187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8" name="Rectangle 7"/>
          <p:cNvSpPr/>
          <p:nvPr/>
        </p:nvSpPr>
        <p:spPr>
          <a:xfrm>
            <a:off x="6802438" y="228600"/>
            <a:ext cx="2057400" cy="203911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4624388" y="2377440"/>
            <a:ext cx="2057400" cy="203911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3" name="Picture Placeholder 12"/>
          <p:cNvSpPr>
            <a:spLocks noGrp="1"/>
          </p:cNvSpPr>
          <p:nvPr>
            <p:ph type="pic" sz="quarter" idx="12"/>
          </p:nvPr>
        </p:nvSpPr>
        <p:spPr>
          <a:xfrm>
            <a:off x="4624388" y="228600"/>
            <a:ext cx="2057400" cy="2039112"/>
          </a:xfrm>
        </p:spPr>
        <p:txBody>
          <a:bodyPr/>
          <a:lstStyle>
            <a:lvl1pPr>
              <a:buNone/>
              <a:defRPr/>
            </a:lvl1pPr>
          </a:lstStyle>
          <a:p>
            <a:r>
              <a:rPr lang="en-US" smtClean="0"/>
              <a:t>Click icon to add picture</a:t>
            </a:r>
            <a:endParaRPr/>
          </a:p>
        </p:txBody>
      </p:sp>
      <p:sp>
        <p:nvSpPr>
          <p:cNvPr id="14" name="Picture Placeholder 12"/>
          <p:cNvSpPr>
            <a:spLocks noGrp="1"/>
          </p:cNvSpPr>
          <p:nvPr>
            <p:ph type="pic" sz="quarter" idx="13"/>
          </p:nvPr>
        </p:nvSpPr>
        <p:spPr>
          <a:xfrm>
            <a:off x="6802438" y="2377440"/>
            <a:ext cx="2057400" cy="2039112"/>
          </a:xfrm>
        </p:spPr>
        <p:txBody>
          <a:bodyPr/>
          <a:lstStyle>
            <a:lvl1pPr>
              <a:buNone/>
              <a:defRPr/>
            </a:lvl1pPr>
          </a:lstStyle>
          <a:p>
            <a:r>
              <a:rPr lang="en-US" smtClean="0"/>
              <a:t>Click icon to add picture</a:t>
            </a:r>
            <a:endParaRPr/>
          </a:p>
        </p:txBody>
      </p:sp>
      <p:sp>
        <p:nvSpPr>
          <p:cNvPr id="16" name="Text Placeholder 3"/>
          <p:cNvSpPr>
            <a:spLocks noGrp="1"/>
          </p:cNvSpPr>
          <p:nvPr>
            <p:ph type="body" sz="half" idx="2"/>
          </p:nvPr>
        </p:nvSpPr>
        <p:spPr>
          <a:xfrm>
            <a:off x="857250" y="1779494"/>
            <a:ext cx="3086100" cy="2040905"/>
          </a:xfrm>
        </p:spPr>
        <p:txBody>
          <a:bodyPr lIns="45720" tIns="45720" rIns="45720" anchor="t">
            <a:noAutofit/>
          </a:bodyPr>
          <a:lstStyle>
            <a:lvl1pPr marL="0" indent="0" algn="ctr">
              <a:spcBef>
                <a:spcPts val="600"/>
              </a:spcBef>
              <a:buNone/>
              <a:defRPr sz="4600">
                <a:solidFill>
                  <a:schemeClr val="bg1"/>
                </a:solidFill>
              </a:defRPr>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5" name="TextBox 14"/>
          <p:cNvSpPr txBox="1"/>
          <p:nvPr/>
        </p:nvSpPr>
        <p:spPr>
          <a:xfrm>
            <a:off x="424891" y="174812"/>
            <a:ext cx="413309" cy="830997"/>
          </a:xfrm>
          <a:prstGeom prst="rect">
            <a:avLst/>
          </a:prstGeom>
          <a:noFill/>
        </p:spPr>
        <p:txBody>
          <a:bodyPr wrap="square" lIns="0" tIns="0" rIns="0" bIns="0" rtlCol="0">
            <a:spAutoFit/>
          </a:bodyPr>
          <a:lstStyle/>
          <a:p>
            <a:r>
              <a:rPr sz="5400" b="1">
                <a:solidFill>
                  <a:schemeClr val="accent1">
                    <a:lumMod val="60000"/>
                    <a:lumOff val="40000"/>
                  </a:schemeClr>
                </a:solidFill>
              </a:rPr>
              <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658907" y="228600"/>
            <a:ext cx="8200930" cy="6345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286000" y="3124200"/>
            <a:ext cx="5638800" cy="1362075"/>
          </a:xfrm>
        </p:spPr>
        <p:txBody>
          <a:bodyPr anchor="b" anchorCtr="0">
            <a:normAutofit/>
          </a:bodyPr>
          <a:lstStyle>
            <a:lvl1pPr algn="l">
              <a:defRPr sz="3200" b="0" cap="none" baseline="0">
                <a:solidFill>
                  <a:schemeClr val="bg1"/>
                </a:solidFill>
              </a:defRPr>
            </a:lvl1pPr>
          </a:lstStyle>
          <a:p>
            <a:r>
              <a:rPr lang="en-US" smtClean="0"/>
              <a:t>Click to edit Master title style</a:t>
            </a:r>
            <a:endParaRPr/>
          </a:p>
        </p:txBody>
      </p:sp>
      <p:sp>
        <p:nvSpPr>
          <p:cNvPr id="3" name="Text Placeholder 2"/>
          <p:cNvSpPr>
            <a:spLocks noGrp="1"/>
          </p:cNvSpPr>
          <p:nvPr>
            <p:ph type="body" idx="1"/>
          </p:nvPr>
        </p:nvSpPr>
        <p:spPr>
          <a:xfrm>
            <a:off x="2286000" y="4495800"/>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58906" y="6248774"/>
            <a:ext cx="1474694" cy="365125"/>
          </a:xfrm>
        </p:spPr>
        <p:txBody>
          <a:bodyPr/>
          <a:lstStyle>
            <a:lvl1pPr algn="l">
              <a:defRPr>
                <a:solidFill>
                  <a:schemeClr val="bg1"/>
                </a:solidFill>
              </a:defRPr>
            </a:lvl1pPr>
          </a:lstStyle>
          <a:p>
            <a:fld id="{D728701E-CAF4-4159-9B3E-41C86DFFA30D}" type="datetimeFigureOut">
              <a:rPr lang="en-US" smtClean="0"/>
              <a:t>19-04-13</a:t>
            </a:fld>
            <a:endParaRPr lang="en-US"/>
          </a:p>
        </p:txBody>
      </p:sp>
      <p:sp>
        <p:nvSpPr>
          <p:cNvPr id="5" name="Footer Placeholder 4"/>
          <p:cNvSpPr>
            <a:spLocks noGrp="1"/>
          </p:cNvSpPr>
          <p:nvPr>
            <p:ph type="ftr" sz="quarter" idx="11"/>
          </p:nvPr>
        </p:nvSpPr>
        <p:spPr>
          <a:xfrm>
            <a:off x="2286000" y="6248774"/>
            <a:ext cx="5638800" cy="365125"/>
          </a:xfrm>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a:xfrm>
            <a:off x="8305800" y="6248774"/>
            <a:ext cx="554038" cy="365125"/>
          </a:xfrm>
        </p:spPr>
        <p:txBody>
          <a:bodyPr/>
          <a:lstStyle/>
          <a:p>
            <a:fld id="{162F1D00-BD13-4404-86B0-79703945A0A7}" type="slidenum">
              <a:rPr lang="en-US" smtClean="0"/>
              <a:t>‹#›</a:t>
            </a:fld>
            <a:endParaRPr lang="en-US"/>
          </a:p>
        </p:txBody>
      </p:sp>
      <p:sp>
        <p:nvSpPr>
          <p:cNvPr id="8" name="TextBox 7"/>
          <p:cNvSpPr txBox="1"/>
          <p:nvPr/>
        </p:nvSpPr>
        <p:spPr>
          <a:xfrm>
            <a:off x="2003612" y="3110754"/>
            <a:ext cx="260909" cy="615553"/>
          </a:xfrm>
          <a:prstGeom prst="rect">
            <a:avLst/>
          </a:prstGeom>
          <a:noFill/>
        </p:spPr>
        <p:txBody>
          <a:bodyPr wrap="square" lIns="0" tIns="0" rIns="0" bIns="0" rtlCol="0">
            <a:spAutoFit/>
          </a:bodyPr>
          <a:lstStyle/>
          <a:p>
            <a:r>
              <a:rPr sz="4000" b="1">
                <a:solidFill>
                  <a:schemeClr val="accent1">
                    <a:lumMod val="60000"/>
                    <a:lumOff val="40000"/>
                  </a:schemeClr>
                </a:solidFill>
              </a:rPr>
              <a:t>+</a:t>
            </a:r>
          </a:p>
        </p:txBody>
      </p:sp>
      <p:sp>
        <p:nvSpPr>
          <p:cNvPr id="9" name="Rectangle 8"/>
          <p:cNvSpPr/>
          <p:nvPr/>
        </p:nvSpPr>
        <p:spPr>
          <a:xfrm>
            <a:off x="285750" y="228600"/>
            <a:ext cx="212725" cy="6345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11" name="Rectangle 10"/>
          <p:cNvSpPr/>
          <p:nvPr/>
        </p:nvSpPr>
        <p:spPr>
          <a:xfrm>
            <a:off x="8210550" y="282574"/>
            <a:ext cx="642097"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Rectangle 11"/>
          <p:cNvSpPr/>
          <p:nvPr/>
        </p:nvSpPr>
        <p:spPr>
          <a:xfrm>
            <a:off x="8068235" y="282574"/>
            <a:ext cx="91440" cy="1600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Rectangle 9"/>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2" name="TextBox 11"/>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7" name="Date Placeholder 6"/>
          <p:cNvSpPr>
            <a:spLocks noGrp="1"/>
          </p:cNvSpPr>
          <p:nvPr>
            <p:ph type="dt" sz="half" idx="10"/>
          </p:nvPr>
        </p:nvSpPr>
        <p:spPr/>
        <p:txBody>
          <a:bodyPr/>
          <a:lstStyle/>
          <a:p>
            <a:fld id="{D728701E-CAF4-4159-9B3E-41C86DFFA30D}" type="datetimeFigureOut">
              <a:rPr lang="en-US" smtClean="0"/>
              <a:t>19-04-13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62F1D00-BD13-4404-86B0-79703945A0A7}" type="slidenum">
              <a:rPr lang="en-US" smtClean="0"/>
              <a:t>‹#›</a:t>
            </a:fld>
            <a:endParaRPr lang="en-US"/>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2 Content, Top and Bottom">
    <p:spTree>
      <p:nvGrpSpPr>
        <p:cNvPr id="1" name=""/>
        <p:cNvGrpSpPr/>
        <p:nvPr/>
      </p:nvGrpSpPr>
      <p:grpSpPr>
        <a:xfrm>
          <a:off x="0" y="0"/>
          <a:ext cx="0" cy="0"/>
          <a:chOff x="0" y="0"/>
          <a:chExt cx="0" cy="0"/>
        </a:xfrm>
      </p:grpSpPr>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98517" y="1985963"/>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p:txBody>
          <a:bodyPr/>
          <a:lstStyle/>
          <a:p>
            <a:endParaRPr lang="en-US"/>
          </a:p>
        </p:txBody>
      </p:sp>
      <p:sp>
        <p:nvSpPr>
          <p:cNvPr id="13" name="Content Placeholder 2"/>
          <p:cNvSpPr>
            <a:spLocks noGrp="1"/>
          </p:cNvSpPr>
          <p:nvPr>
            <p:ph sz="half" idx="14"/>
          </p:nvPr>
        </p:nvSpPr>
        <p:spPr>
          <a:xfrm>
            <a:off x="498517" y="4164965"/>
            <a:ext cx="7569157"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4" name="Rectangle 13"/>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5" name="Slide Number Placeholder 6"/>
          <p:cNvSpPr>
            <a:spLocks noGrp="1"/>
          </p:cNvSpPr>
          <p:nvPr>
            <p:ph type="sldNum" sz="quarter" idx="12"/>
          </p:nvPr>
        </p:nvSpPr>
        <p:spPr>
          <a:xfrm>
            <a:off x="8305800" y="242234"/>
            <a:ext cx="554038" cy="365125"/>
          </a:xfrm>
        </p:spPr>
        <p:txBody>
          <a:bodyPr/>
          <a:lstStyle/>
          <a:p>
            <a:fld id="{162F1D00-BD13-4404-86B0-79703945A0A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 Content">
    <p:spTree>
      <p:nvGrpSpPr>
        <p:cNvPr id="1" name=""/>
        <p:cNvGrpSpPr/>
        <p:nvPr/>
      </p:nvGrpSpPr>
      <p:grpSpPr>
        <a:xfrm>
          <a:off x="0" y="0"/>
          <a:ext cx="0" cy="0"/>
          <a:chOff x="0" y="0"/>
          <a:chExt cx="0" cy="0"/>
        </a:xfrm>
      </p:grpSpPr>
      <p:sp>
        <p:nvSpPr>
          <p:cNvPr id="8" name="Rectangle 7"/>
          <p:cNvSpPr/>
          <p:nvPr/>
        </p:nvSpPr>
        <p:spPr>
          <a:xfrm>
            <a:off x="8166847" y="282574"/>
            <a:ext cx="685800" cy="1600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TextBox 9"/>
          <p:cNvSpPr txBox="1"/>
          <p:nvPr/>
        </p:nvSpPr>
        <p:spPr>
          <a:xfrm>
            <a:off x="223185" y="228600"/>
            <a:ext cx="260909" cy="553998"/>
          </a:xfrm>
          <a:prstGeom prst="rect">
            <a:avLst/>
          </a:prstGeom>
          <a:noFill/>
        </p:spPr>
        <p:txBody>
          <a:bodyPr wrap="square" lIns="0" tIns="0" rIns="0" bIns="0" rtlCol="0">
            <a:spAutoFit/>
          </a:bodyPr>
          <a:lstStyle/>
          <a:p>
            <a:r>
              <a:rPr sz="3600" b="1">
                <a:solidFill>
                  <a:schemeClr val="accent1">
                    <a:lumMod val="60000"/>
                    <a:lumOff val="40000"/>
                  </a:schemeClr>
                </a:solidFill>
              </a:rPr>
              <a:t>+</a:t>
            </a:r>
          </a:p>
        </p:txBody>
      </p:sp>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410075" y="1985963"/>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5" name="Date Placeholder 4"/>
          <p:cNvSpPr>
            <a:spLocks noGrp="1"/>
          </p:cNvSpPr>
          <p:nvPr>
            <p:ph type="dt" sz="half" idx="10"/>
          </p:nvPr>
        </p:nvSpPr>
        <p:spPr/>
        <p:txBody>
          <a:bodyPr/>
          <a:lstStyle/>
          <a:p>
            <a:fld id="{D728701E-CAF4-4159-9B3E-41C86DFFA30D}" type="datetimeFigureOut">
              <a:rPr lang="en-US" smtClean="0"/>
              <a:t>19-04-13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62F1D00-BD13-4404-86B0-79703945A0A7}" type="slidenum">
              <a:rPr lang="en-US" smtClean="0"/>
              <a:t>‹#›</a:t>
            </a:fld>
            <a:endParaRPr lang="en-US"/>
          </a:p>
        </p:txBody>
      </p:sp>
      <p:sp>
        <p:nvSpPr>
          <p:cNvPr id="11" name="Content Placeholder 2"/>
          <p:cNvSpPr>
            <a:spLocks noGrp="1"/>
          </p:cNvSpPr>
          <p:nvPr>
            <p:ph sz="half" idx="15"/>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13" name="Content Placeholder 2"/>
          <p:cNvSpPr>
            <a:spLocks noGrp="1"/>
          </p:cNvSpPr>
          <p:nvPr>
            <p:ph sz="half" idx="16"/>
          </p:nvPr>
        </p:nvSpPr>
        <p:spPr>
          <a:xfrm>
            <a:off x="4410075" y="4169664"/>
            <a:ext cx="3657600" cy="196596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smtClean="0"/>
              <a:t>Click to edit Master title style</a:t>
            </a:r>
            <a:endParaRPr/>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Sixth level</a:t>
            </a:r>
          </a:p>
          <a:p>
            <a:pPr lvl="6"/>
            <a:r>
              <a:rPr lang="en-US" dirty="0" smtClean="0"/>
              <a:t>Seventh level</a:t>
            </a:r>
          </a:p>
          <a:p>
            <a:pPr lvl="7"/>
            <a:r>
              <a:rPr lang="en-US" dirty="0" smtClean="0"/>
              <a:t>Eighth level</a:t>
            </a:r>
          </a:p>
          <a:p>
            <a:pPr lvl="8"/>
            <a:r>
              <a:rPr lang="en-US" dirty="0" smtClean="0"/>
              <a:t>Ninth level</a:t>
            </a:r>
            <a:endParaRPr dirty="0"/>
          </a:p>
        </p:txBody>
      </p:sp>
      <p:sp>
        <p:nvSpPr>
          <p:cNvPr id="4" name="Date Placeholder 3"/>
          <p:cNvSpPr>
            <a:spLocks noGrp="1"/>
          </p:cNvSpPr>
          <p:nvPr>
            <p:ph type="dt" sz="half" idx="2"/>
          </p:nvPr>
        </p:nvSpPr>
        <p:spPr>
          <a:xfrm>
            <a:off x="6795247" y="6423585"/>
            <a:ext cx="2133600" cy="365125"/>
          </a:xfrm>
          <a:prstGeom prst="rect">
            <a:avLst/>
          </a:prstGeom>
        </p:spPr>
        <p:txBody>
          <a:bodyPr vert="horz" lIns="91440" tIns="45720" rIns="91440" bIns="45720" rtlCol="0" anchor="ctr"/>
          <a:lstStyle>
            <a:lvl1pPr algn="r">
              <a:defRPr sz="1100">
                <a:solidFill>
                  <a:schemeClr val="tx1">
                    <a:lumMod val="65000"/>
                    <a:lumOff val="35000"/>
                  </a:schemeClr>
                </a:solidFill>
              </a:defRPr>
            </a:lvl1pPr>
          </a:lstStyle>
          <a:p>
            <a:fld id="{D728701E-CAF4-4159-9B3E-41C86DFFA30D}" type="datetimeFigureOut">
              <a:rPr lang="en-US" smtClean="0"/>
              <a:t>19-04-13</a:t>
            </a:fld>
            <a:endParaRPr lang="en-US"/>
          </a:p>
        </p:txBody>
      </p:sp>
      <p:sp>
        <p:nvSpPr>
          <p:cNvPr id="5" name="Footer Placeholder 4"/>
          <p:cNvSpPr>
            <a:spLocks noGrp="1"/>
          </p:cNvSpPr>
          <p:nvPr>
            <p:ph type="ftr" sz="quarter" idx="3"/>
          </p:nvPr>
        </p:nvSpPr>
        <p:spPr>
          <a:xfrm>
            <a:off x="201706" y="6423585"/>
            <a:ext cx="6122894"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305800" y="242234"/>
            <a:ext cx="554038" cy="365125"/>
          </a:xfrm>
          <a:prstGeom prst="rect">
            <a:avLst/>
          </a:prstGeom>
        </p:spPr>
        <p:txBody>
          <a:bodyPr vert="horz" lIns="91440" tIns="45720" rIns="91440" bIns="45720" rtlCol="0" anchor="ctr"/>
          <a:lstStyle>
            <a:lvl1pPr algn="r">
              <a:defRPr sz="1400">
                <a:solidFill>
                  <a:schemeClr val="bg1"/>
                </a:solidFill>
              </a:defRPr>
            </a:lvl1pPr>
          </a:lstStyle>
          <a:p>
            <a:fld id="{162F1D00-BD13-4404-86B0-79703945A0A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Lst>
  <p:txStyles>
    <p:titleStyle>
      <a:lvl1pPr algn="l" defTabSz="914400" rtl="0" eaLnBrk="1" latinLnBrk="0" hangingPunct="1">
        <a:spcBef>
          <a:spcPct val="0"/>
        </a:spcBef>
        <a:buNone/>
        <a:defRPr sz="3600" b="0" kern="1200">
          <a:solidFill>
            <a:schemeClr val="accent1"/>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png"/><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62869" y="4613430"/>
            <a:ext cx="4276331" cy="1230120"/>
          </a:xfrm>
        </p:spPr>
        <p:txBody>
          <a:bodyPr>
            <a:normAutofit fontScale="90000"/>
          </a:bodyPr>
          <a:lstStyle/>
          <a:p>
            <a:r>
              <a:rPr lang="en-US" dirty="0" smtClean="0"/>
              <a:t>Application of Virtual Reality in Experimental Economics</a:t>
            </a:r>
            <a:endParaRPr lang="en-US" dirty="0"/>
          </a:p>
        </p:txBody>
      </p:sp>
      <p:sp>
        <p:nvSpPr>
          <p:cNvPr id="3" name="Subtitle 2"/>
          <p:cNvSpPr>
            <a:spLocks noGrp="1"/>
          </p:cNvSpPr>
          <p:nvPr>
            <p:ph type="subTitle" idx="1"/>
          </p:nvPr>
        </p:nvSpPr>
        <p:spPr>
          <a:xfrm>
            <a:off x="4575824" y="5977968"/>
            <a:ext cx="4179039" cy="595615"/>
          </a:xfrm>
        </p:spPr>
        <p:txBody>
          <a:bodyPr>
            <a:normAutofit lnSpcReduction="10000"/>
          </a:bodyPr>
          <a:lstStyle/>
          <a:p>
            <a:r>
              <a:rPr lang="en-US" sz="1000" dirty="0" err="1" smtClean="0"/>
              <a:t>Aaska</a:t>
            </a:r>
            <a:r>
              <a:rPr lang="en-US" sz="1000" dirty="0" smtClean="0"/>
              <a:t> Shah, Kerala Brendon, Nolan Slade, </a:t>
            </a:r>
            <a:r>
              <a:rPr lang="en-US" sz="1000" dirty="0" err="1" smtClean="0"/>
              <a:t>Vyome</a:t>
            </a:r>
            <a:r>
              <a:rPr lang="en-US" sz="1000" dirty="0" smtClean="0"/>
              <a:t> Kishore</a:t>
            </a:r>
          </a:p>
          <a:p>
            <a:endParaRPr lang="en-US" sz="1000" dirty="0"/>
          </a:p>
          <a:p>
            <a:r>
              <a:rPr lang="en-US" sz="1000" dirty="0" smtClean="0"/>
              <a:t>Supervised by </a:t>
            </a:r>
            <a:r>
              <a:rPr lang="en-US" sz="1000" dirty="0" err="1" smtClean="0"/>
              <a:t>Dr</a:t>
            </a:r>
            <a:r>
              <a:rPr lang="en-US" sz="1000" dirty="0" smtClean="0"/>
              <a:t> Stephanie Thomas &amp; </a:t>
            </a:r>
            <a:r>
              <a:rPr lang="en-US" sz="1000" dirty="0" err="1" smtClean="0"/>
              <a:t>Dr</a:t>
            </a:r>
            <a:r>
              <a:rPr lang="en-US" sz="1000" dirty="0" smtClean="0"/>
              <a:t> Jacques </a:t>
            </a:r>
            <a:r>
              <a:rPr lang="en-US" sz="1000" dirty="0" err="1" smtClean="0"/>
              <a:t>Carette</a:t>
            </a:r>
            <a:endParaRPr lang="en-US" sz="1000" dirty="0"/>
          </a:p>
        </p:txBody>
      </p:sp>
    </p:spTree>
    <p:extLst>
      <p:ext uri="{BB962C8B-B14F-4D97-AF65-F5344CB8AC3E}">
        <p14:creationId xmlns:p14="http://schemas.microsoft.com/office/powerpoint/2010/main" val="1957262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0554" y="2515560"/>
            <a:ext cx="6181611" cy="1162050"/>
          </a:xfrm>
        </p:spPr>
        <p:txBody>
          <a:bodyPr/>
          <a:lstStyle/>
          <a:p>
            <a:r>
              <a:rPr lang="en-US" dirty="0" smtClean="0"/>
              <a:t>Duncan’s Dilemma</a:t>
            </a:r>
            <a:endParaRPr lang="en-US" dirty="0"/>
          </a:p>
        </p:txBody>
      </p:sp>
      <p:sp>
        <p:nvSpPr>
          <p:cNvPr id="3" name="Text Placeholder 2"/>
          <p:cNvSpPr>
            <a:spLocks noGrp="1"/>
          </p:cNvSpPr>
          <p:nvPr>
            <p:ph type="body" sz="half" idx="2"/>
          </p:nvPr>
        </p:nvSpPr>
        <p:spPr/>
        <p:txBody>
          <a:bodyPr/>
          <a:lstStyle/>
          <a:p>
            <a:pPr marL="285750" indent="-285750">
              <a:buFont typeface="Wingdings" charset="2"/>
              <a:buChar char="q"/>
            </a:pPr>
            <a:r>
              <a:rPr lang="en-US" dirty="0" smtClean="0"/>
              <a:t>Chronic hip pain has impacted his ability to earn a living as a construction worker</a:t>
            </a:r>
          </a:p>
          <a:p>
            <a:pPr marL="285750" indent="-285750">
              <a:buFont typeface="Wingdings" charset="2"/>
              <a:buChar char="q"/>
            </a:pPr>
            <a:r>
              <a:rPr lang="en-US" dirty="0" smtClean="0"/>
              <a:t>His condition could be significantly improved through surgery</a:t>
            </a:r>
          </a:p>
          <a:p>
            <a:pPr marL="285750" indent="-285750">
              <a:buFont typeface="Wingdings" charset="2"/>
              <a:buChar char="q"/>
            </a:pPr>
            <a:r>
              <a:rPr lang="en-US" dirty="0" smtClean="0"/>
              <a:t>Ontario:  6 to 8 month wait time for a free operation</a:t>
            </a:r>
          </a:p>
          <a:p>
            <a:pPr marL="285750" indent="-285750">
              <a:buFont typeface="Wingdings" charset="2"/>
              <a:buChar char="q"/>
            </a:pPr>
            <a:r>
              <a:rPr lang="en-US" dirty="0" smtClean="0"/>
              <a:t>USA:  costs $30 000, but could be done in a week</a:t>
            </a:r>
          </a:p>
          <a:p>
            <a:endParaRPr lang="en-US" dirty="0"/>
          </a:p>
          <a:p>
            <a:pPr marL="285750" indent="-285750">
              <a:buFont typeface="Wingdings" charset="2"/>
              <a:buChar char="q"/>
            </a:pPr>
            <a:r>
              <a:rPr lang="en-US" dirty="0" smtClean="0"/>
              <a:t>What should Duncan do?</a:t>
            </a:r>
          </a:p>
        </p:txBody>
      </p:sp>
      <p:pic>
        <p:nvPicPr>
          <p:cNvPr id="7" name="Picture Placeholder 6" descr="hip_pain.jpg"/>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19093" r="19093"/>
          <a:stretch>
            <a:fillRect/>
          </a:stretch>
        </p:blipFill>
        <p:spPr/>
      </p:pic>
      <p:pic>
        <p:nvPicPr>
          <p:cNvPr id="8" name="Picture Placeholder 7" descr="construction_worker.jpg"/>
          <p:cNvPicPr>
            <a:picLocks noGrp="1" noChangeAspect="1"/>
          </p:cNvPicPr>
          <p:nvPr>
            <p:ph type="pic" sz="quarter" idx="14"/>
          </p:nvPr>
        </p:nvPicPr>
        <p:blipFill>
          <a:blip r:embed="rId4">
            <a:extLst>
              <a:ext uri="{28A0092B-C50C-407E-A947-70E740481C1C}">
                <a14:useLocalDpi xmlns:a14="http://schemas.microsoft.com/office/drawing/2010/main" val="0"/>
              </a:ext>
            </a:extLst>
          </a:blip>
          <a:srcRect l="16355" r="16355"/>
          <a:stretch>
            <a:fillRect/>
          </a:stretch>
        </p:blipFill>
        <p:spPr/>
      </p:pic>
      <p:pic>
        <p:nvPicPr>
          <p:cNvPr id="10" name="Picture 9" descr="kisspng-construction-worker-laborer-general-contractor-bui-phillip-parisis-construction-pro-wp-construction-5b651b092d59d4.3266318215333527131858.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3608" y="474775"/>
            <a:ext cx="3124200" cy="3124200"/>
          </a:xfrm>
          <a:prstGeom prst="rect">
            <a:avLst/>
          </a:prstGeom>
        </p:spPr>
      </p:pic>
    </p:spTree>
    <p:extLst>
      <p:ext uri="{BB962C8B-B14F-4D97-AF65-F5344CB8AC3E}">
        <p14:creationId xmlns:p14="http://schemas.microsoft.com/office/powerpoint/2010/main" val="3342506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Contribution: </a:t>
            </a:r>
            <a:br>
              <a:rPr lang="en-US" dirty="0" smtClean="0"/>
            </a:br>
            <a:r>
              <a:rPr lang="en-US" dirty="0" err="1" smtClean="0"/>
              <a:t>SteamVR</a:t>
            </a:r>
            <a:r>
              <a:rPr lang="en-US" dirty="0" smtClean="0"/>
              <a:t> with Unity</a:t>
            </a:r>
            <a:endParaRPr lang="en-US" dirty="0"/>
          </a:p>
        </p:txBody>
      </p:sp>
      <p:pic>
        <p:nvPicPr>
          <p:cNvPr id="6" name="Content Placeholder 5" descr="vive.png"/>
          <p:cNvPicPr>
            <a:picLocks noGrp="1" noChangeAspect="1"/>
          </p:cNvPicPr>
          <p:nvPr>
            <p:ph sz="half" idx="1"/>
          </p:nvPr>
        </p:nvPicPr>
        <p:blipFill>
          <a:blip r:embed="rId3" cstate="print">
            <a:extLst>
              <a:ext uri="{28A0092B-C50C-407E-A947-70E740481C1C}">
                <a14:useLocalDpi xmlns:a14="http://schemas.microsoft.com/office/drawing/2010/main" val="0"/>
              </a:ext>
            </a:extLst>
          </a:blip>
          <a:srcRect l="9418" r="9418"/>
          <a:stretch>
            <a:fillRect/>
          </a:stretch>
        </p:blipFill>
        <p:spPr/>
      </p:pic>
      <p:pic>
        <p:nvPicPr>
          <p:cNvPr id="8" name="Content Placeholder 7" descr="Screen Shot 2019-04-13 at 1.59.00 PM.png"/>
          <p:cNvPicPr>
            <a:picLocks noGrp="1" noChangeAspect="1"/>
          </p:cNvPicPr>
          <p:nvPr>
            <p:ph sz="half" idx="15"/>
          </p:nvPr>
        </p:nvPicPr>
        <p:blipFill>
          <a:blip r:embed="rId4" cstate="print">
            <a:extLst>
              <a:ext uri="{28A0092B-C50C-407E-A947-70E740481C1C}">
                <a14:useLocalDpi xmlns:a14="http://schemas.microsoft.com/office/drawing/2010/main" val="0"/>
              </a:ext>
            </a:extLst>
          </a:blip>
          <a:srcRect t="-41636" b="-41636"/>
          <a:stretch>
            <a:fillRect/>
          </a:stretch>
        </p:blipFill>
        <p:spPr/>
      </p:pic>
      <p:pic>
        <p:nvPicPr>
          <p:cNvPr id="7" name="Content Placeholder 6" descr="unity_logo.png"/>
          <p:cNvPicPr>
            <a:picLocks noGrp="1" noChangeAspect="1"/>
          </p:cNvPicPr>
          <p:nvPr>
            <p:ph sz="half" idx="16"/>
          </p:nvPr>
        </p:nvPicPr>
        <p:blipFill>
          <a:blip r:embed="rId5">
            <a:extLst>
              <a:ext uri="{28A0092B-C50C-407E-A947-70E740481C1C}">
                <a14:useLocalDpi xmlns:a14="http://schemas.microsoft.com/office/drawing/2010/main" val="0"/>
              </a:ext>
            </a:extLst>
          </a:blip>
          <a:srcRect t="-23968" b="-23968"/>
          <a:stretch>
            <a:fillRect/>
          </a:stretch>
        </p:blipFill>
        <p:spPr/>
      </p:pic>
    </p:spTree>
    <p:extLst>
      <p:ext uri="{BB962C8B-B14F-4D97-AF65-F5344CB8AC3E}">
        <p14:creationId xmlns:p14="http://schemas.microsoft.com/office/powerpoint/2010/main" val="755951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Effort Task</a:t>
            </a:r>
            <a:endParaRPr lang="en-US" dirty="0"/>
          </a:p>
        </p:txBody>
      </p:sp>
      <p:sp>
        <p:nvSpPr>
          <p:cNvPr id="3" name="Content Placeholder 2"/>
          <p:cNvSpPr>
            <a:spLocks noGrp="1"/>
          </p:cNvSpPr>
          <p:nvPr>
            <p:ph idx="1"/>
          </p:nvPr>
        </p:nvSpPr>
        <p:spPr>
          <a:xfrm>
            <a:off x="4168775" y="273051"/>
            <a:ext cx="4597399" cy="2974736"/>
          </a:xfrm>
        </p:spPr>
        <p:txBody>
          <a:bodyPr/>
          <a:lstStyle/>
          <a:p>
            <a:pPr marL="0" indent="0">
              <a:buNone/>
            </a:pPr>
            <a:r>
              <a:rPr lang="en-US" dirty="0" smtClean="0"/>
              <a:t>PHOTO OF THEM HOLDING BUCKET + FILLING FROM PIPE HERE</a:t>
            </a:r>
          </a:p>
          <a:p>
            <a:pPr marL="0" indent="0">
              <a:buNone/>
            </a:pPr>
            <a:endParaRPr lang="en-US" dirty="0"/>
          </a:p>
        </p:txBody>
      </p:sp>
      <p:sp>
        <p:nvSpPr>
          <p:cNvPr id="4" name="Text Placeholder 3"/>
          <p:cNvSpPr>
            <a:spLocks noGrp="1"/>
          </p:cNvSpPr>
          <p:nvPr>
            <p:ph type="body" sz="half" idx="2"/>
          </p:nvPr>
        </p:nvSpPr>
        <p:spPr/>
        <p:txBody>
          <a:bodyPr/>
          <a:lstStyle/>
          <a:p>
            <a:r>
              <a:rPr lang="en-US" dirty="0" smtClean="0"/>
              <a:t>The participant’s goal:</a:t>
            </a:r>
          </a:p>
          <a:p>
            <a:r>
              <a:rPr lang="en-US" dirty="0" smtClean="0"/>
              <a:t>Maximize income from transporting balls</a:t>
            </a:r>
            <a:endParaRPr lang="en-US" dirty="0"/>
          </a:p>
        </p:txBody>
      </p:sp>
      <p:sp>
        <p:nvSpPr>
          <p:cNvPr id="6" name="Content Placeholder 2"/>
          <p:cNvSpPr txBox="1">
            <a:spLocks/>
          </p:cNvSpPr>
          <p:nvPr/>
        </p:nvSpPr>
        <p:spPr>
          <a:xfrm>
            <a:off x="4321175" y="425451"/>
            <a:ext cx="4597399" cy="2974736"/>
          </a:xfrm>
          <a:prstGeom prst="rect">
            <a:avLst/>
          </a:prstGeom>
        </p:spPr>
        <p:txBody>
          <a:bodyPr vert="horz" lIns="91440" tIns="45720" rIns="91440" bIns="45720" rtlCol="0">
            <a:normAutofit/>
          </a:bodyPr>
          <a:lstStyle>
            <a:lvl1pPr marL="228600" indent="-228600" algn="l" defTabSz="914400" rtl="0" eaLnBrk="1" latinLnBrk="0" hangingPunct="1">
              <a:spcBef>
                <a:spcPts val="20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2000" kern="120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9pPr>
          </a:lstStyle>
          <a:p>
            <a:endParaRPr lang="en-US" dirty="0"/>
          </a:p>
        </p:txBody>
      </p:sp>
      <p:sp>
        <p:nvSpPr>
          <p:cNvPr id="11" name="Content Placeholder 2"/>
          <p:cNvSpPr txBox="1">
            <a:spLocks/>
          </p:cNvSpPr>
          <p:nvPr/>
        </p:nvSpPr>
        <p:spPr>
          <a:xfrm>
            <a:off x="4168775" y="3585741"/>
            <a:ext cx="4597399" cy="2974736"/>
          </a:xfrm>
          <a:prstGeom prst="rect">
            <a:avLst/>
          </a:prstGeom>
        </p:spPr>
        <p:txBody>
          <a:bodyPr vert="horz" lIns="91440" tIns="45720" rIns="91440" bIns="45720" rtlCol="0">
            <a:normAutofit/>
          </a:bodyPr>
          <a:lstStyle>
            <a:lvl1pPr marL="228600" indent="-228600" algn="l" defTabSz="914400" rtl="0" eaLnBrk="1" latinLnBrk="0" hangingPunct="1">
              <a:spcBef>
                <a:spcPts val="20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2000" kern="120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2000" kern="1200" baseline="0">
                <a:solidFill>
                  <a:schemeClr val="tx1">
                    <a:lumMod val="65000"/>
                    <a:lumOff val="35000"/>
                  </a:schemeClr>
                </a:solidFill>
                <a:latin typeface="+mn-lt"/>
                <a:ea typeface="+mn-ea"/>
                <a:cs typeface="+mn-cs"/>
              </a:defRPr>
            </a:lvl9pPr>
          </a:lstStyle>
          <a:p>
            <a:pPr marL="0" indent="0">
              <a:buFont typeface="Wingdings" pitchFamily="2" charset="2"/>
              <a:buNone/>
            </a:pPr>
            <a:endParaRPr lang="en-US" dirty="0" smtClean="0"/>
          </a:p>
          <a:p>
            <a:pPr marL="0" indent="0">
              <a:buFont typeface="Wingdings" pitchFamily="2" charset="2"/>
              <a:buNone/>
            </a:pPr>
            <a:endParaRPr lang="en-US" dirty="0"/>
          </a:p>
        </p:txBody>
      </p:sp>
      <p:pic>
        <p:nvPicPr>
          <p:cNvPr id="13" name="Picture 12" descr="Screen Shot 2019-04-13 at 2.16.41 PM.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045146" y="3579048"/>
            <a:ext cx="4825315" cy="2981429"/>
          </a:xfrm>
          <a:prstGeom prst="rect">
            <a:avLst/>
          </a:prstGeom>
        </p:spPr>
      </p:pic>
    </p:spTree>
    <p:extLst>
      <p:ext uri="{BB962C8B-B14F-4D97-AF65-F5344CB8AC3E}">
        <p14:creationId xmlns:p14="http://schemas.microsoft.com/office/powerpoint/2010/main" val="3675516764"/>
      </p:ext>
    </p:extLst>
  </p:cSld>
  <p:clrMapOvr>
    <a:masterClrMapping/>
  </p:clrMapOvr>
</p:sld>
</file>

<file path=ppt/theme/theme1.xml><?xml version="1.0" encoding="utf-8"?>
<a:theme xmlns:a="http://schemas.openxmlformats.org/drawingml/2006/main" name="Advantage">
  <a:themeElements>
    <a:clrScheme name="Breeze">
      <a:dk1>
        <a:sysClr val="windowText" lastClr="000000"/>
      </a:dk1>
      <a:lt1>
        <a:sysClr val="window" lastClr="FFFFFF"/>
      </a:lt1>
      <a:dk2>
        <a:srgbClr val="09213B"/>
      </a:dk2>
      <a:lt2>
        <a:srgbClr val="D5EDF4"/>
      </a:lt2>
      <a:accent1>
        <a:srgbClr val="2C7C9F"/>
      </a:accent1>
      <a:accent2>
        <a:srgbClr val="244A58"/>
      </a:accent2>
      <a:accent3>
        <a:srgbClr val="E2751D"/>
      </a:accent3>
      <a:accent4>
        <a:srgbClr val="FFB400"/>
      </a:accent4>
      <a:accent5>
        <a:srgbClr val="7EB606"/>
      </a:accent5>
      <a:accent6>
        <a:srgbClr val="C00000"/>
      </a:accent6>
      <a:hlink>
        <a:srgbClr val="7030A0"/>
      </a:hlink>
      <a:folHlink>
        <a:srgbClr val="00B0F0"/>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Advantage.thmx</Template>
  <TotalTime>1436</TotalTime>
  <Words>574</Words>
  <Application>Microsoft Macintosh PowerPoint</Application>
  <PresentationFormat>On-screen Show (4:3)</PresentationFormat>
  <Paragraphs>32</Paragraphs>
  <Slides>4</Slides>
  <Notes>4</Notes>
  <HiddenSlides>0</HiddenSlides>
  <MMClips>0</MMClips>
  <ScaleCrop>false</ScaleCrop>
  <HeadingPairs>
    <vt:vector size="4" baseType="variant">
      <vt:variant>
        <vt:lpstr>Theme</vt:lpstr>
      </vt:variant>
      <vt:variant>
        <vt:i4>1</vt:i4>
      </vt:variant>
      <vt:variant>
        <vt:lpstr>Slide Titles</vt:lpstr>
      </vt:variant>
      <vt:variant>
        <vt:i4>4</vt:i4>
      </vt:variant>
    </vt:vector>
  </HeadingPairs>
  <TitlesOfParts>
    <vt:vector size="5" baseType="lpstr">
      <vt:lpstr>Advantage</vt:lpstr>
      <vt:lpstr>Application of Virtual Reality in Experimental Economics</vt:lpstr>
      <vt:lpstr>Duncan’s Dilemma</vt:lpstr>
      <vt:lpstr>Our Contribution:  SteamVR with Unity</vt:lpstr>
      <vt:lpstr>The Effort Task</vt:lpstr>
    </vt:vector>
  </TitlesOfParts>
  <Company>Saugeen District Secondary School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Nolan Slade</dc:creator>
  <cp:lastModifiedBy>Nolan Slade</cp:lastModifiedBy>
  <cp:revision>16</cp:revision>
  <dcterms:created xsi:type="dcterms:W3CDTF">2019-04-01T15:36:31Z</dcterms:created>
  <dcterms:modified xsi:type="dcterms:W3CDTF">2019-04-13T18:26:09Z</dcterms:modified>
</cp:coreProperties>
</file>

<file path=docProps/thumbnail.jpeg>
</file>